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Average"/>
      <p:regular r:id="rId11"/>
    </p:embeddedFont>
    <p:embeddedFont>
      <p:font typeface="Oswald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verage-regular.fntdata"/><Relationship Id="rId10" Type="http://schemas.openxmlformats.org/officeDocument/2006/relationships/slide" Target="slides/slide6.xml"/><Relationship Id="rId13" Type="http://schemas.openxmlformats.org/officeDocument/2006/relationships/font" Target="fonts/Oswald-bold.fntdata"/><Relationship Id="rId12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 over motivation again about avoiding bad terrain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Milestone swapping made more sense for familiarizing ourselves with gnuradio. Starting more broad by getting waveforms close by inspection, then actually number crunching.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Should show radio collar pings.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Should show radio collar pings.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RCT Oral Project Update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By Daniel, Naveen, Sam, and Thomas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Overview</a:t>
            </a:r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152475"/>
            <a:ext cx="6114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2400"/>
              <a:t>Want to track animals tagged with a radio collar using a quadcoptor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2400"/>
              <a:t>Ongoing project for more than a couple years</a:t>
            </a:r>
          </a:p>
        </p:txBody>
      </p:sp>
      <p:pic>
        <p:nvPicPr>
          <p:cNvPr descr="temp.png" id="67" name="Shape 67"/>
          <p:cNvPicPr preferRelativeResize="0"/>
          <p:nvPr/>
        </p:nvPicPr>
        <p:blipFill rotWithShape="1">
          <a:blip r:embed="rId3">
            <a:alphaModFix/>
          </a:blip>
          <a:srcRect b="14386" l="12642" r="27127" t="17687"/>
          <a:stretch/>
        </p:blipFill>
        <p:spPr>
          <a:xfrm>
            <a:off x="6426299" y="790644"/>
            <a:ext cx="2299198" cy="2086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50408" y="2778299"/>
            <a:ext cx="2781900" cy="20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Milestones</a:t>
            </a:r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2400"/>
              <a:t>Radio Collar Emulator</a:t>
            </a:r>
          </a:p>
          <a:p>
            <a:pPr indent="-381000" lvl="1" marL="9144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2400"/>
              <a:t>Swapped recording radio collar milestone with transmitting a similar waveform first</a:t>
            </a:r>
          </a:p>
          <a:p>
            <a:pPr indent="-381000" lvl="1" marL="9144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2400"/>
              <a:t>On track for the other milestones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Milestones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2400"/>
              <a:t>Radio collar being emulated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2400"/>
              <a:t>**Some short video or picture here**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Sprint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2400"/>
              <a:t>Radio collar being emulated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2400"/>
              <a:t>**Some short video or picture here**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